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iwd1BxJ/QwfsQ/pFm4/Wyj4pt+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When to use index as a key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542025" y="445025"/>
            <a:ext cx="5735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When to use index as a key</a:t>
            </a: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621575" y="1221575"/>
            <a:ext cx="1714500" cy="2925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&lt;ul&gt;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“0”&gt; 1 &lt;/li&gt;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“1”&gt;  2 &lt;/li&gt;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“2”&gt;  3 &lt;/li&gt;</a:t>
            </a:r>
            <a:endParaRPr b="0" i="0" sz="1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&lt;/ul&gt;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2475325" y="1221575"/>
            <a:ext cx="1714500" cy="2925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&lt;ul&gt;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“0”&gt;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“1”&gt;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“2”&gt; 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“3”&gt; 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&lt;/ul&gt;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329075" y="1221575"/>
            <a:ext cx="1896600" cy="2925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&lt;ul&gt;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“0”&gt; 1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“1”&gt; 2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“2”&gt; 3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key= “3”&gt;   &lt;/li&gt;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&lt;/ul&gt;</a:t>
            </a:r>
            <a:endParaRPr b="0" i="0" sz="13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idx="1" type="body"/>
          </p:nvPr>
        </p:nvSpPr>
        <p:spPr>
          <a:xfrm>
            <a:off x="825100" y="1386425"/>
            <a:ext cx="51972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tems in the list do not have a unique id.        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list is static and it will not change. 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 list will never be reordered or filtered. </a:t>
            </a:r>
            <a:endParaRPr sz="1900"/>
          </a:p>
        </p:txBody>
      </p:sp>
      <p:sp>
        <p:nvSpPr>
          <p:cNvPr id="175" name="Google Shape;175;p3"/>
          <p:cNvSpPr txBox="1"/>
          <p:nvPr>
            <p:ph type="title"/>
          </p:nvPr>
        </p:nvSpPr>
        <p:spPr>
          <a:xfrm>
            <a:off x="681325" y="487875"/>
            <a:ext cx="573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When to use index as a key?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